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6840" cy="686484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751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2560" y="0"/>
            <a:ext cx="1255320" cy="3178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118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2960" cy="3178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2640" cy="35316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6840" cy="686484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51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2560" y="0"/>
            <a:ext cx="1255320" cy="3178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118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2960" cy="3178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2640" cy="35316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0040" cy="534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500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4"/>
          <p:cNvSpPr/>
          <p:nvPr/>
        </p:nvSpPr>
        <p:spPr>
          <a:xfrm>
            <a:off x="0" y="367920"/>
            <a:ext cx="9137160" cy="6521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9" name="ZoneTexte 5"/>
          <p:cNvSpPr/>
          <p:nvPr/>
        </p:nvSpPr>
        <p:spPr>
          <a:xfrm>
            <a:off x="1800360" y="3060000"/>
            <a:ext cx="521892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sais écrire et ordonner des nombres.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90" name="Image 6" descr=""/>
          <p:cNvPicPr/>
          <p:nvPr/>
        </p:nvPicPr>
        <p:blipFill>
          <a:blip r:embed="rId1"/>
          <a:stretch/>
        </p:blipFill>
        <p:spPr>
          <a:xfrm>
            <a:off x="3654360" y="608760"/>
            <a:ext cx="1828440" cy="1259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00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48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49" name=""/>
          <p:cNvSpPr/>
          <p:nvPr/>
        </p:nvSpPr>
        <p:spPr>
          <a:xfrm>
            <a:off x="8069760" y="36000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0" name=""/>
          <p:cNvSpPr/>
          <p:nvPr/>
        </p:nvSpPr>
        <p:spPr>
          <a:xfrm>
            <a:off x="7890480" y="360648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1" name="Titre 15"/>
          <p:cNvSpPr/>
          <p:nvPr/>
        </p:nvSpPr>
        <p:spPr>
          <a:xfrm>
            <a:off x="360000" y="1260000"/>
            <a:ext cx="8639280" cy="107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2 075 &lt; 2 513 &lt; 2 600 &lt; 5 040 &lt; 5 250 &lt; 5 300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52" name="Titre 16"/>
          <p:cNvSpPr/>
          <p:nvPr/>
        </p:nvSpPr>
        <p:spPr>
          <a:xfrm>
            <a:off x="360000" y="4680000"/>
            <a:ext cx="8639280" cy="89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1000"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91 775 &lt; 610 109 &lt; 690 192 &lt; 713 580 &lt; 714 000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53" name="PlaceHolder 17"/>
          <p:cNvSpPr/>
          <p:nvPr/>
        </p:nvSpPr>
        <p:spPr>
          <a:xfrm>
            <a:off x="561240" y="364320"/>
            <a:ext cx="2317680" cy="534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00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92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93" name=""/>
          <p:cNvSpPr/>
          <p:nvPr/>
        </p:nvSpPr>
        <p:spPr>
          <a:xfrm>
            <a:off x="7920000" y="54000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4" name=""/>
          <p:cNvSpPr/>
          <p:nvPr/>
        </p:nvSpPr>
        <p:spPr>
          <a:xfrm>
            <a:off x="7740000" y="378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5" name="PlaceHolder 3"/>
          <p:cNvSpPr/>
          <p:nvPr/>
        </p:nvSpPr>
        <p:spPr>
          <a:xfrm>
            <a:off x="414360" y="360000"/>
            <a:ext cx="6424920" cy="69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Écris les nombres entendus.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6" name="Titre 28"/>
          <p:cNvSpPr/>
          <p:nvPr/>
        </p:nvSpPr>
        <p:spPr>
          <a:xfrm>
            <a:off x="540000" y="4320000"/>
            <a:ext cx="8279280" cy="89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5000"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713 580 – 690 192 – 714 000 – 610 109 – 91 775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97" name="Titre 2"/>
          <p:cNvSpPr/>
          <p:nvPr/>
        </p:nvSpPr>
        <p:spPr>
          <a:xfrm>
            <a:off x="540000" y="1260000"/>
            <a:ext cx="8279280" cy="89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9000"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2M 7D 5U  – 2M 6C – 5M 25D – 504D – 25C 13U – 53C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00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99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00" name=""/>
          <p:cNvSpPr/>
          <p:nvPr/>
        </p:nvSpPr>
        <p:spPr>
          <a:xfrm>
            <a:off x="7920000" y="54000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1" name=""/>
          <p:cNvSpPr/>
          <p:nvPr/>
        </p:nvSpPr>
        <p:spPr>
          <a:xfrm>
            <a:off x="7740000" y="378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2" name="PlaceHolder 8"/>
          <p:cNvSpPr/>
          <p:nvPr/>
        </p:nvSpPr>
        <p:spPr>
          <a:xfrm>
            <a:off x="561240" y="364320"/>
            <a:ext cx="2317680" cy="534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3" name="Titre 1"/>
          <p:cNvSpPr/>
          <p:nvPr/>
        </p:nvSpPr>
        <p:spPr>
          <a:xfrm>
            <a:off x="900000" y="1080000"/>
            <a:ext cx="7379280" cy="215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2 075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</p:txBody>
      </p:sp>
      <p:sp>
        <p:nvSpPr>
          <p:cNvPr id="104" name="Titre 17"/>
          <p:cNvSpPr/>
          <p:nvPr/>
        </p:nvSpPr>
        <p:spPr>
          <a:xfrm>
            <a:off x="720000" y="4140000"/>
            <a:ext cx="7379280" cy="215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713 580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00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06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07" name=""/>
          <p:cNvSpPr/>
          <p:nvPr/>
        </p:nvSpPr>
        <p:spPr>
          <a:xfrm>
            <a:off x="7920000" y="54000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8" name=""/>
          <p:cNvSpPr/>
          <p:nvPr/>
        </p:nvSpPr>
        <p:spPr>
          <a:xfrm>
            <a:off x="7740000" y="378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9" name="PlaceHolder 5"/>
          <p:cNvSpPr/>
          <p:nvPr/>
        </p:nvSpPr>
        <p:spPr>
          <a:xfrm>
            <a:off x="561240" y="364320"/>
            <a:ext cx="2317680" cy="534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0" name="Titre 4"/>
          <p:cNvSpPr/>
          <p:nvPr/>
        </p:nvSpPr>
        <p:spPr>
          <a:xfrm>
            <a:off x="900000" y="1080000"/>
            <a:ext cx="7379280" cy="215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2 075 – 2 600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</p:txBody>
      </p:sp>
      <p:sp>
        <p:nvSpPr>
          <p:cNvPr id="111" name="Titre 5"/>
          <p:cNvSpPr/>
          <p:nvPr/>
        </p:nvSpPr>
        <p:spPr>
          <a:xfrm>
            <a:off x="720000" y="4140000"/>
            <a:ext cx="7379280" cy="215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713 580 –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690 192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00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13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14" name=""/>
          <p:cNvSpPr/>
          <p:nvPr/>
        </p:nvSpPr>
        <p:spPr>
          <a:xfrm>
            <a:off x="7920000" y="54000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5" name=""/>
          <p:cNvSpPr/>
          <p:nvPr/>
        </p:nvSpPr>
        <p:spPr>
          <a:xfrm>
            <a:off x="7740000" y="378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6" name="PlaceHolder 7"/>
          <p:cNvSpPr/>
          <p:nvPr/>
        </p:nvSpPr>
        <p:spPr>
          <a:xfrm>
            <a:off x="561240" y="364320"/>
            <a:ext cx="2317680" cy="534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7" name="Titre 3"/>
          <p:cNvSpPr/>
          <p:nvPr/>
        </p:nvSpPr>
        <p:spPr>
          <a:xfrm>
            <a:off x="900000" y="1080000"/>
            <a:ext cx="7379280" cy="215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2 075 – 2 600 – 5 250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</p:txBody>
      </p:sp>
      <p:sp>
        <p:nvSpPr>
          <p:cNvPr id="118" name="Titre 6"/>
          <p:cNvSpPr/>
          <p:nvPr/>
        </p:nvSpPr>
        <p:spPr>
          <a:xfrm>
            <a:off x="720000" y="4140000"/>
            <a:ext cx="7379280" cy="215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713 580 –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690 192 – 714 000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00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20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21" name=""/>
          <p:cNvSpPr/>
          <p:nvPr/>
        </p:nvSpPr>
        <p:spPr>
          <a:xfrm>
            <a:off x="7920000" y="54000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2" name=""/>
          <p:cNvSpPr/>
          <p:nvPr/>
        </p:nvSpPr>
        <p:spPr>
          <a:xfrm>
            <a:off x="7740000" y="378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3" name="PlaceHolder 10"/>
          <p:cNvSpPr/>
          <p:nvPr/>
        </p:nvSpPr>
        <p:spPr>
          <a:xfrm>
            <a:off x="561240" y="364320"/>
            <a:ext cx="2317680" cy="534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4" name="Titre 7"/>
          <p:cNvSpPr/>
          <p:nvPr/>
        </p:nvSpPr>
        <p:spPr>
          <a:xfrm>
            <a:off x="900000" y="1080000"/>
            <a:ext cx="7379280" cy="215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2 075 – 2 600 – 5 250 – 5 040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</p:txBody>
      </p:sp>
      <p:sp>
        <p:nvSpPr>
          <p:cNvPr id="125" name="Titre 8"/>
          <p:cNvSpPr/>
          <p:nvPr/>
        </p:nvSpPr>
        <p:spPr>
          <a:xfrm>
            <a:off x="720000" y="4140000"/>
            <a:ext cx="7379280" cy="215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713 580 –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690 192 – 714 000 –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610 109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00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27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28" name=""/>
          <p:cNvSpPr/>
          <p:nvPr/>
        </p:nvSpPr>
        <p:spPr>
          <a:xfrm>
            <a:off x="7920000" y="54000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9" name=""/>
          <p:cNvSpPr/>
          <p:nvPr/>
        </p:nvSpPr>
        <p:spPr>
          <a:xfrm>
            <a:off x="7740000" y="378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0" name="PlaceHolder 12"/>
          <p:cNvSpPr/>
          <p:nvPr/>
        </p:nvSpPr>
        <p:spPr>
          <a:xfrm>
            <a:off x="561240" y="364320"/>
            <a:ext cx="2317680" cy="534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1" name="Titre 9"/>
          <p:cNvSpPr/>
          <p:nvPr/>
        </p:nvSpPr>
        <p:spPr>
          <a:xfrm>
            <a:off x="900000" y="1080000"/>
            <a:ext cx="7379280" cy="215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2 075 – 2 600 – 5 250 – 5 040 –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    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2 513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32" name="Titre 10"/>
          <p:cNvSpPr/>
          <p:nvPr/>
        </p:nvSpPr>
        <p:spPr>
          <a:xfrm>
            <a:off x="720000" y="4140000"/>
            <a:ext cx="7379280" cy="215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713 580 –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690 192 – 714 000 –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610 109 – 91 775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00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4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5" name=""/>
          <p:cNvSpPr/>
          <p:nvPr/>
        </p:nvSpPr>
        <p:spPr>
          <a:xfrm>
            <a:off x="7920000" y="54000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6" name=""/>
          <p:cNvSpPr/>
          <p:nvPr/>
        </p:nvSpPr>
        <p:spPr>
          <a:xfrm>
            <a:off x="7740000" y="378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7" name="PlaceHolder 6"/>
          <p:cNvSpPr/>
          <p:nvPr/>
        </p:nvSpPr>
        <p:spPr>
          <a:xfrm>
            <a:off x="561240" y="364320"/>
            <a:ext cx="2317680" cy="534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8" name="Titre 11"/>
          <p:cNvSpPr/>
          <p:nvPr/>
        </p:nvSpPr>
        <p:spPr>
          <a:xfrm>
            <a:off x="900000" y="1080000"/>
            <a:ext cx="7379280" cy="215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2 075 – 2 600 – 5 250 – 5 040 –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    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2 513 – 5 300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39" name="Titre 12"/>
          <p:cNvSpPr/>
          <p:nvPr/>
        </p:nvSpPr>
        <p:spPr>
          <a:xfrm>
            <a:off x="720000" y="4140000"/>
            <a:ext cx="7379280" cy="215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713 580 –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690 192 – 714 000 –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610 109 – 91 775</a:t>
            </a:r>
            <a:endParaRPr b="0" lang="fr-FR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5000" cy="361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41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42" name=""/>
          <p:cNvSpPr/>
          <p:nvPr/>
        </p:nvSpPr>
        <p:spPr>
          <a:xfrm>
            <a:off x="8069760" y="36000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3" name=""/>
          <p:cNvSpPr/>
          <p:nvPr/>
        </p:nvSpPr>
        <p:spPr>
          <a:xfrm>
            <a:off x="7740000" y="378000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4" name="Titre 13"/>
          <p:cNvSpPr/>
          <p:nvPr/>
        </p:nvSpPr>
        <p:spPr>
          <a:xfrm>
            <a:off x="900000" y="1080000"/>
            <a:ext cx="7379280" cy="215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2 075 – 2 600 – 5 250 – 5 040 –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    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2 513 – 5 300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45" name="Titre 14"/>
          <p:cNvSpPr/>
          <p:nvPr/>
        </p:nvSpPr>
        <p:spPr>
          <a:xfrm>
            <a:off x="720000" y="4140000"/>
            <a:ext cx="7379280" cy="215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713 580 –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690 192 – 714 000 –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</a:t>
            </a: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610 109 – 91 775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46" name="PlaceHolder 22"/>
          <p:cNvSpPr/>
          <p:nvPr/>
        </p:nvSpPr>
        <p:spPr>
          <a:xfrm>
            <a:off x="360000" y="360000"/>
            <a:ext cx="7709040" cy="53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Range les nombres suivants dans l’ordre croissant.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552</TotalTime>
  <Application>LibreOffice/7.4.1.2$Windows_X86_64 LibreOffice_project/3c58a8f3a960df8bc8fd77b461821e42c061c5f0</Application>
  <AppVersion>15.0000</AppVersion>
  <Words>101</Words>
  <Paragraphs>61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2026-04-05T18:04:44Z</dcterms:modified>
  <cp:revision>105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11</vt:i4>
  </property>
</Properties>
</file>